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3883" autoAdjust="0"/>
  </p:normalViewPr>
  <p:slideViewPr>
    <p:cSldViewPr snapToGrid="0">
      <p:cViewPr varScale="1">
        <p:scale>
          <a:sx n="48" d="100"/>
          <a:sy n="48" d="100"/>
        </p:scale>
        <p:origin x="52" y="3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1321B-A161-4984-A10A-D202FDA4F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014109-09A5-401C-838B-54CDA3746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968C5E-1C20-4839-AA63-438B807A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04191A-13E4-4A74-B18D-67851F11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6C1E2A-5730-40BE-A558-C69387BA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01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C0916-1E5E-434F-B7D6-E5A525E3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641FCC-1AF1-411C-AD2B-D5DC78321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50DCB3-3975-4666-A492-A725019B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694128-946A-4701-B344-55D88D82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F74C75-24E9-48A3-86EC-657E99BE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4A50A87-E86C-4A43-AD86-62F9757F72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878E9A-D725-4B6D-BB8D-924C73575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00C9A4-259E-4709-8175-5EC05491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4EA55D-1F8E-454D-BFA7-C738C961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93352D-BA1E-43F6-AA8B-A41D2022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35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CC318-38F0-40B1-8DE3-AAA5CBB9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0172A7-9617-4215-BD06-6536D6382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9B3ED1-9C2B-4F48-83B5-F8FD406F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81824A-6513-42A1-BE66-12CAC503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27B82B-CA33-430B-86E0-FFDA345D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97703-976C-4081-9F84-C59BA1A0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7C65E9-349A-4909-9515-849948C50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319CDD-59C4-4F8A-8FF1-AFFB4EF6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D19AE0-3278-4B7C-A84A-7135D799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291CC4-7E30-4A38-B295-C6A0B05F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301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F2361-9B9A-4F33-8B07-C33A04A5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74FDCF-0CC2-48A4-A25D-519EA2711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328176-FBF7-429A-9387-C33D0FFFD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EFF3F9-37E8-46C1-B9A7-24281516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8B1BFB-CF43-4B35-9DE1-03AE0C2C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49B036-3889-4C34-90C8-4080E7BB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452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B628F-CA68-4758-9110-356D1977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0CCA87-5BD3-4348-8383-E9CBFC2EC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78B789-DE6B-4D96-9786-209455605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89DF8F-A161-422A-9C5B-B54392639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D3EF87-04F6-4A18-AB9B-345BE7F0FB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C0C6B-A1ED-4C74-81E5-B72C4606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8C63DCC-2B3C-40F1-8CEC-BF716E7D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44BBFCA-2420-4030-A0A6-C8E7B750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84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A0BEC-E895-4130-BFDC-06B37E7C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7EFCA73-CAE0-4E2D-A07E-A8B9633D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60DC48-38EE-4AAA-B88F-AB6EA26A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BD517E0-D170-464B-BF1A-B5303FA2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29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3F4AA0E-D2B5-4D32-80D7-122365F69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704CDFE-C9D1-48E5-A428-940132F1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63F4A94-8F1E-4A28-9DF3-9A8F8CA1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7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0A178-98C7-4D3A-8F80-4D97D8A8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7DE516-E1F8-4679-862C-D432815B8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D5A7DE-A0A3-4684-8971-3BA668F87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47A98D-643D-435D-96ED-79342A0E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9C08D5-06DD-4AC9-ACC5-AEE2DB7E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D04B21-37C5-4351-BD90-3F774E4B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B0BE6-D4EC-409D-931A-B1AD4A8C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283B4F-A012-4AB6-B678-63FE42401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D21A72-2D28-4931-A66B-7CF908D3B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4B2BCE-DDCB-4B3A-8C03-3FA237B8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B9BD7D-7F8F-4C7A-8763-1210B18A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1A738E-F34B-4ACF-81BC-D6E3461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71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26EA68-1572-47B1-9470-5CF78C55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AE9445-28FA-4D6A-B724-C43FCA8D8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B48974-F3A8-441E-99F1-187D0381E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077A-8FC8-4E09-9E28-C3605BD80349}" type="datetimeFigureOut">
              <a:rPr lang="nl-NL" smtClean="0"/>
              <a:t>31-5-2022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7F6283-1A08-46C3-A3C3-DFCA8ABEA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0BA86F-7DFD-4D0D-BDC4-61A34114A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E5E0A-5A4C-4AD4-9E2C-402080938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73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ltern.nl/nl/tuinadvies/plantenencyclopedie/persicaria_affinis_superba_duizendknoop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inadvies.nl/plantengids/14270/lychnis-chalcedonica-rosea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ltern.nl/nl/tuinadvies/plantenencyclopedie/lysimachia_ciliata_firecracker_-_wederik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DE734-1294-4D5D-B47F-5CCBC48D6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B3A441-A989-401A-9A34-38D5AF2574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45567A-A084-484B-ADE6-EF056FFB2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101"/>
            <a:ext cx="12192000" cy="59237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6D3B970-9BEA-48A4-863D-298E7C750007}"/>
              </a:ext>
            </a:extLst>
          </p:cNvPr>
          <p:cNvSpPr txBox="1"/>
          <p:nvPr/>
        </p:nvSpPr>
        <p:spPr>
          <a:xfrm>
            <a:off x="6938128" y="4477732"/>
            <a:ext cx="4628561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</a:rPr>
              <a:t>Helianthemum</a:t>
            </a:r>
            <a:r>
              <a:rPr lang="nl-NL" sz="3200" dirty="0">
                <a:solidFill>
                  <a:schemeClr val="bg1"/>
                </a:solidFill>
              </a:rPr>
              <a:t> ‘The </a:t>
            </a:r>
            <a:r>
              <a:rPr lang="nl-NL" sz="3200" dirty="0" err="1">
                <a:solidFill>
                  <a:schemeClr val="bg1"/>
                </a:solidFill>
              </a:rPr>
              <a:t>Bride</a:t>
            </a:r>
            <a:r>
              <a:rPr lang="nl-NL" sz="3200" dirty="0">
                <a:solidFill>
                  <a:schemeClr val="bg1"/>
                </a:solidFill>
              </a:rPr>
              <a:t>’</a:t>
            </a:r>
          </a:p>
          <a:p>
            <a:r>
              <a:rPr lang="nl-NL" sz="3200" dirty="0">
                <a:solidFill>
                  <a:schemeClr val="bg1"/>
                </a:solidFill>
              </a:rPr>
              <a:t>Zonneroosje</a:t>
            </a:r>
          </a:p>
        </p:txBody>
      </p:sp>
    </p:spTree>
    <p:extLst>
      <p:ext uri="{BB962C8B-B14F-4D97-AF65-F5344CB8AC3E}">
        <p14:creationId xmlns:p14="http://schemas.microsoft.com/office/powerpoint/2010/main" val="276165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77024BC-5B76-4F9C-8CB6-BA3EE93E3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15" y="311086"/>
            <a:ext cx="12305615" cy="5979000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921B27C-5501-47BF-A37D-CA93A9B30043}"/>
              </a:ext>
            </a:extLst>
          </p:cNvPr>
          <p:cNvSpPr txBox="1"/>
          <p:nvPr/>
        </p:nvSpPr>
        <p:spPr>
          <a:xfrm>
            <a:off x="6938128" y="4477732"/>
            <a:ext cx="4628561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  <a:hlinkClick r:id="rId3"/>
              </a:rPr>
              <a:t>Persicaria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 </a:t>
            </a:r>
            <a:r>
              <a:rPr lang="nl-NL" sz="3200" dirty="0" err="1">
                <a:solidFill>
                  <a:schemeClr val="bg1"/>
                </a:solidFill>
                <a:hlinkClick r:id="rId3"/>
              </a:rPr>
              <a:t>affinis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 ‘</a:t>
            </a:r>
            <a:r>
              <a:rPr lang="nl-NL" sz="3200" dirty="0" err="1">
                <a:solidFill>
                  <a:schemeClr val="bg1"/>
                </a:solidFill>
                <a:hlinkClick r:id="rId3"/>
              </a:rPr>
              <a:t>Superba</a:t>
            </a:r>
            <a:r>
              <a:rPr lang="nl-NL" sz="3200" dirty="0">
                <a:solidFill>
                  <a:schemeClr val="bg1"/>
                </a:solidFill>
              </a:rPr>
              <a:t>’</a:t>
            </a:r>
          </a:p>
          <a:p>
            <a:r>
              <a:rPr lang="nl-NL" sz="3200" dirty="0">
                <a:solidFill>
                  <a:schemeClr val="bg1"/>
                </a:solidFill>
              </a:rPr>
              <a:t>Duizendknoop</a:t>
            </a:r>
          </a:p>
        </p:txBody>
      </p:sp>
    </p:spTree>
    <p:extLst>
      <p:ext uri="{BB962C8B-B14F-4D97-AF65-F5344CB8AC3E}">
        <p14:creationId xmlns:p14="http://schemas.microsoft.com/office/powerpoint/2010/main" val="40290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4AEBFC7-0908-4F31-9976-BFF3DDA6A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8042" y="2272586"/>
            <a:ext cx="9076996" cy="4410291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D0D5CEB-DC6B-427C-9EFC-D93C89BCDE36}"/>
              </a:ext>
            </a:extLst>
          </p:cNvPr>
          <p:cNvSpPr txBox="1"/>
          <p:nvPr/>
        </p:nvSpPr>
        <p:spPr>
          <a:xfrm>
            <a:off x="6938128" y="4477732"/>
            <a:ext cx="4628561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</a:rPr>
              <a:t>Hieracium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pilosella</a:t>
            </a: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Havikskruid</a:t>
            </a:r>
          </a:p>
        </p:txBody>
      </p:sp>
    </p:spTree>
    <p:extLst>
      <p:ext uri="{BB962C8B-B14F-4D97-AF65-F5344CB8AC3E}">
        <p14:creationId xmlns:p14="http://schemas.microsoft.com/office/powerpoint/2010/main" val="2251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E2F6FD5-291C-48C0-8752-B989EFDAF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1256" y="1863640"/>
            <a:ext cx="7249762" cy="3522482"/>
          </a:xfr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16C40C0-D2CA-4CC9-9118-1BC02E3DC13A}"/>
              </a:ext>
            </a:extLst>
          </p:cNvPr>
          <p:cNvSpPr txBox="1"/>
          <p:nvPr/>
        </p:nvSpPr>
        <p:spPr>
          <a:xfrm>
            <a:off x="6938128" y="4477732"/>
            <a:ext cx="4628561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Iris </a:t>
            </a:r>
            <a:r>
              <a:rPr lang="nl-NL" sz="3200" dirty="0" err="1">
                <a:solidFill>
                  <a:schemeClr val="bg1"/>
                </a:solidFill>
              </a:rPr>
              <a:t>sibirica</a:t>
            </a:r>
            <a:r>
              <a:rPr lang="nl-NL" sz="3200" dirty="0">
                <a:solidFill>
                  <a:schemeClr val="bg1"/>
                </a:solidFill>
              </a:rPr>
              <a:t> ‘Reprise’</a:t>
            </a:r>
          </a:p>
          <a:p>
            <a:r>
              <a:rPr lang="nl-NL" sz="3200" dirty="0">
                <a:solidFill>
                  <a:schemeClr val="bg1"/>
                </a:solidFill>
              </a:rPr>
              <a:t>Siberische lis </a:t>
            </a:r>
          </a:p>
        </p:txBody>
      </p:sp>
      <p:pic>
        <p:nvPicPr>
          <p:cNvPr id="1026" name="Picture 2" descr="Siberian Iris Iris sibirica 'Reprise'">
            <a:extLst>
              <a:ext uri="{FF2B5EF4-FFF2-40B4-BE49-F238E27FC236}">
                <a16:creationId xmlns:a16="http://schemas.microsoft.com/office/drawing/2014/main" id="{9C1BB1F8-2F0A-4492-9459-4BF79E34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32" y="405792"/>
            <a:ext cx="3732032" cy="336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39856-78E0-418B-B558-1D1AEEC8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475AA23-3747-46ED-A38A-793EA24444B7}"/>
              </a:ext>
            </a:extLst>
          </p:cNvPr>
          <p:cNvSpPr txBox="1"/>
          <p:nvPr/>
        </p:nvSpPr>
        <p:spPr>
          <a:xfrm>
            <a:off x="6096000" y="4477732"/>
            <a:ext cx="5470689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</a:rPr>
              <a:t>Lavandula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angustifolia</a:t>
            </a:r>
            <a:r>
              <a:rPr lang="nl-NL" sz="3200" dirty="0">
                <a:solidFill>
                  <a:schemeClr val="bg1"/>
                </a:solidFill>
              </a:rPr>
              <a:t> ‘</a:t>
            </a:r>
            <a:r>
              <a:rPr lang="nl-NL" sz="3200" dirty="0" err="1">
                <a:solidFill>
                  <a:schemeClr val="bg1"/>
                </a:solidFill>
              </a:rPr>
              <a:t>Hidcote</a:t>
            </a:r>
            <a:r>
              <a:rPr lang="nl-NL" sz="3200" dirty="0">
                <a:solidFill>
                  <a:schemeClr val="bg1"/>
                </a:solidFill>
              </a:rPr>
              <a:t>’</a:t>
            </a:r>
          </a:p>
          <a:p>
            <a:r>
              <a:rPr lang="nl-NL" sz="3200" dirty="0">
                <a:solidFill>
                  <a:schemeClr val="bg1"/>
                </a:solidFill>
              </a:rPr>
              <a:t>Lavendel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02D9C12A-B0A1-44C5-834F-2A82E016C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01784" cy="4351338"/>
          </a:xfrm>
          <a:prstGeom prst="rect">
            <a:avLst/>
          </a:prstGeom>
        </p:spPr>
      </p:pic>
      <p:pic>
        <p:nvPicPr>
          <p:cNvPr id="2050" name="Picture 2" descr="Lavandula angustifolia 'Hidcote' | Lavendel | Tuinplantenwinkel.nl">
            <a:extLst>
              <a:ext uri="{FF2B5EF4-FFF2-40B4-BE49-F238E27FC236}">
                <a16:creationId xmlns:a16="http://schemas.microsoft.com/office/drawing/2014/main" id="{25F059AE-0DA7-4CBC-A88A-0D50F404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33" y="0"/>
            <a:ext cx="5215167" cy="41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C49D4-F315-49A2-973D-6F088252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E2FFBC2-1AF6-468C-ACD0-B23A2002D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6459" y="1987556"/>
            <a:ext cx="7731808" cy="3756697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6A3846A-492D-40B4-8040-25952EBD0045}"/>
              </a:ext>
            </a:extLst>
          </p:cNvPr>
          <p:cNvSpPr txBox="1"/>
          <p:nvPr/>
        </p:nvSpPr>
        <p:spPr>
          <a:xfrm>
            <a:off x="3553905" y="4477732"/>
            <a:ext cx="8427563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</a:rPr>
              <a:t>Leucanthemum</a:t>
            </a:r>
            <a:r>
              <a:rPr lang="nl-NL" sz="3200" dirty="0">
                <a:solidFill>
                  <a:schemeClr val="bg1"/>
                </a:solidFill>
              </a:rPr>
              <a:t> x </a:t>
            </a:r>
            <a:r>
              <a:rPr lang="nl-NL" sz="3200" dirty="0" err="1">
                <a:solidFill>
                  <a:schemeClr val="bg1"/>
                </a:solidFill>
              </a:rPr>
              <a:t>superbum</a:t>
            </a:r>
            <a:r>
              <a:rPr lang="nl-NL" sz="3200" dirty="0">
                <a:solidFill>
                  <a:schemeClr val="bg1"/>
                </a:solidFill>
              </a:rPr>
              <a:t> ‘</a:t>
            </a:r>
            <a:r>
              <a:rPr lang="nl-NL" sz="3200" dirty="0" err="1">
                <a:solidFill>
                  <a:schemeClr val="bg1"/>
                </a:solidFill>
              </a:rPr>
              <a:t>Silberprinzesschen</a:t>
            </a:r>
            <a:r>
              <a:rPr lang="nl-NL" sz="3200" dirty="0">
                <a:solidFill>
                  <a:schemeClr val="bg1"/>
                </a:solidFill>
              </a:rPr>
              <a:t>’ </a:t>
            </a:r>
          </a:p>
          <a:p>
            <a:r>
              <a:rPr lang="nl-NL" sz="3200" dirty="0">
                <a:solidFill>
                  <a:schemeClr val="bg1"/>
                </a:solidFill>
              </a:rPr>
              <a:t>Reuzemargriet</a:t>
            </a:r>
          </a:p>
        </p:txBody>
      </p:sp>
      <p:pic>
        <p:nvPicPr>
          <p:cNvPr id="3074" name="Picture 2" descr="Leucanthemum 'Silver Princess' main image">
            <a:extLst>
              <a:ext uri="{FF2B5EF4-FFF2-40B4-BE49-F238E27FC236}">
                <a16:creationId xmlns:a16="http://schemas.microsoft.com/office/drawing/2014/main" id="{7AABE7A1-2104-4F8A-B042-3BF9B4EB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98" y="0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81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0E1026-E920-492C-A314-167116316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6" y="255385"/>
            <a:ext cx="8243937" cy="4005529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21C5852-B4FC-4FCD-9E26-10CF641676E2}"/>
              </a:ext>
            </a:extLst>
          </p:cNvPr>
          <p:cNvSpPr txBox="1"/>
          <p:nvPr/>
        </p:nvSpPr>
        <p:spPr>
          <a:xfrm>
            <a:off x="6938128" y="4477732"/>
            <a:ext cx="4628561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</a:rPr>
              <a:t>Lupinus</a:t>
            </a:r>
            <a:r>
              <a:rPr lang="nl-NL" sz="3200" dirty="0">
                <a:solidFill>
                  <a:schemeClr val="bg1"/>
                </a:solidFill>
              </a:rPr>
              <a:t> Russel </a:t>
            </a:r>
            <a:r>
              <a:rPr lang="nl-NL" sz="3200" dirty="0" err="1">
                <a:solidFill>
                  <a:schemeClr val="bg1"/>
                </a:solidFill>
              </a:rPr>
              <a:t>Hybrids</a:t>
            </a: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Lupine</a:t>
            </a:r>
          </a:p>
        </p:txBody>
      </p:sp>
    </p:spTree>
    <p:extLst>
      <p:ext uri="{BB962C8B-B14F-4D97-AF65-F5344CB8AC3E}">
        <p14:creationId xmlns:p14="http://schemas.microsoft.com/office/powerpoint/2010/main" val="272278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CBF7E58-8088-4A0F-ABE4-0E6A5D7D7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8176" y="1118973"/>
            <a:ext cx="4352925" cy="2114980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E3B9A53-3852-48A7-AB40-63459FB5A1F5}"/>
              </a:ext>
            </a:extLst>
          </p:cNvPr>
          <p:cNvSpPr txBox="1"/>
          <p:nvPr/>
        </p:nvSpPr>
        <p:spPr>
          <a:xfrm>
            <a:off x="5929460" y="4901938"/>
            <a:ext cx="5637229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  <a:hlinkClick r:id="rId3"/>
              </a:rPr>
              <a:t>Lychnis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 </a:t>
            </a:r>
            <a:r>
              <a:rPr lang="nl-NL" sz="3200" dirty="0" err="1">
                <a:solidFill>
                  <a:schemeClr val="bg1"/>
                </a:solidFill>
                <a:hlinkClick r:id="rId3"/>
              </a:rPr>
              <a:t>chalcedonica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 ‘</a:t>
            </a:r>
            <a:r>
              <a:rPr lang="nl-NL" sz="3200" dirty="0" err="1">
                <a:solidFill>
                  <a:schemeClr val="bg1"/>
                </a:solidFill>
                <a:hlinkClick r:id="rId3"/>
              </a:rPr>
              <a:t>Rosea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’</a:t>
            </a: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Brandende liefde</a:t>
            </a:r>
          </a:p>
        </p:txBody>
      </p:sp>
      <p:pic>
        <p:nvPicPr>
          <p:cNvPr id="4098" name="Picture 2" descr="Constantinopel - Lychnis chalcedonica plant">
            <a:extLst>
              <a:ext uri="{FF2B5EF4-FFF2-40B4-BE49-F238E27FC236}">
                <a16:creationId xmlns:a16="http://schemas.microsoft.com/office/drawing/2014/main" id="{55BF724D-FFA3-4D60-B8EA-9DF2B586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9" y="0"/>
            <a:ext cx="5121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FADEDF9-360D-4824-B4B0-92C1AA261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9952" y="2071303"/>
            <a:ext cx="8057594" cy="3914988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0D33232-0857-4BCB-B496-BE3055987416}"/>
              </a:ext>
            </a:extLst>
          </p:cNvPr>
          <p:cNvSpPr txBox="1"/>
          <p:nvPr/>
        </p:nvSpPr>
        <p:spPr>
          <a:xfrm>
            <a:off x="5938888" y="4477732"/>
            <a:ext cx="5627802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  <a:hlinkClick r:id="rId3"/>
              </a:rPr>
              <a:t>Lysimachia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 </a:t>
            </a:r>
            <a:r>
              <a:rPr lang="nl-NL" sz="3200" dirty="0" err="1">
                <a:solidFill>
                  <a:schemeClr val="bg1"/>
                </a:solidFill>
                <a:hlinkClick r:id="rId3"/>
              </a:rPr>
              <a:t>ciliata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 ‘</a:t>
            </a:r>
            <a:r>
              <a:rPr lang="nl-NL" sz="3200" dirty="0" err="1">
                <a:solidFill>
                  <a:schemeClr val="bg1"/>
                </a:solidFill>
                <a:hlinkClick r:id="rId3"/>
              </a:rPr>
              <a:t>Firecracker</a:t>
            </a:r>
            <a:r>
              <a:rPr lang="nl-NL" sz="3200" dirty="0">
                <a:solidFill>
                  <a:schemeClr val="bg1"/>
                </a:solidFill>
                <a:hlinkClick r:id="rId3"/>
              </a:rPr>
              <a:t>’</a:t>
            </a: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Wederik</a:t>
            </a:r>
          </a:p>
        </p:txBody>
      </p:sp>
      <p:pic>
        <p:nvPicPr>
          <p:cNvPr id="5122" name="Picture 2" descr="Wederik - Lysimachia ciliata 'Firecracker' - Vaste planten - Planten online  kopen | Tuinadvies">
            <a:extLst>
              <a:ext uri="{FF2B5EF4-FFF2-40B4-BE49-F238E27FC236}">
                <a16:creationId xmlns:a16="http://schemas.microsoft.com/office/drawing/2014/main" id="{78D1E563-543E-40D0-A151-158678839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98" y="222198"/>
            <a:ext cx="3914990" cy="39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F3FC0DD-0D98-475A-B6E0-B6ABB1A55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7720" y="2497720"/>
            <a:ext cx="9716403" cy="472096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057BAFE-8E58-4D79-B82D-34045E4DF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76" y="826553"/>
            <a:ext cx="7125624" cy="346216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02C93D9-0009-4A6B-BD29-6DAC0E420260}"/>
              </a:ext>
            </a:extLst>
          </p:cNvPr>
          <p:cNvSpPr txBox="1"/>
          <p:nvPr/>
        </p:nvSpPr>
        <p:spPr>
          <a:xfrm>
            <a:off x="5066376" y="4477732"/>
            <a:ext cx="6645897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chemeClr val="bg1"/>
                </a:solidFill>
              </a:rPr>
              <a:t>Paeonia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lactflora</a:t>
            </a:r>
            <a:r>
              <a:rPr lang="nl-NL" sz="3200" dirty="0">
                <a:solidFill>
                  <a:schemeClr val="bg1"/>
                </a:solidFill>
              </a:rPr>
              <a:t> ‘Sarah Bernhardt’</a:t>
            </a:r>
          </a:p>
          <a:p>
            <a:r>
              <a:rPr lang="nl-NL" sz="3200" dirty="0">
                <a:solidFill>
                  <a:schemeClr val="bg1"/>
                </a:solidFill>
              </a:rPr>
              <a:t>Pioenroos</a:t>
            </a:r>
          </a:p>
        </p:txBody>
      </p:sp>
    </p:spTree>
    <p:extLst>
      <p:ext uri="{BB962C8B-B14F-4D97-AF65-F5344CB8AC3E}">
        <p14:creationId xmlns:p14="http://schemas.microsoft.com/office/powerpoint/2010/main" val="17721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59</Words>
  <Application>Microsoft Office PowerPoint</Application>
  <PresentationFormat>Breedbeeld</PresentationFormat>
  <Paragraphs>20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Hannie Kwant - van der Hulst</dc:creator>
  <cp:lastModifiedBy>Hannie Kwant - van der Hulst</cp:lastModifiedBy>
  <cp:revision>7</cp:revision>
  <dcterms:created xsi:type="dcterms:W3CDTF">2022-05-31T10:37:29Z</dcterms:created>
  <dcterms:modified xsi:type="dcterms:W3CDTF">2022-05-31T13:01:36Z</dcterms:modified>
</cp:coreProperties>
</file>